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02410F-D2BB-404F-89AA-EB03B72CCBA2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ECD3C40-B191-4D0B-BA8B-A8F0847ECF9C}" type="datetimeFigureOut">
              <a:rPr lang="pt-BR" smtClean="0"/>
              <a:t>22/10/2020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5536" y="476672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/>
              <a:t>   </a:t>
            </a:r>
            <a:r>
              <a:rPr lang="pt-BR" sz="4800" b="1" dirty="0" smtClean="0"/>
              <a:t>DECRETO LEGISLATIVO 001</a:t>
            </a:r>
            <a:endParaRPr lang="pt-BR" sz="48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7504" y="1916832"/>
            <a:ext cx="82809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solidFill>
                  <a:srgbClr val="FFC000"/>
                </a:solidFill>
              </a:rPr>
              <a:t>     </a:t>
            </a:r>
            <a:r>
              <a:rPr lang="pt-BR" sz="4400" b="1" dirty="0" smtClean="0">
                <a:solidFill>
                  <a:srgbClr val="FFC000"/>
                </a:solidFill>
              </a:rPr>
              <a:t>Aprova as Contas de Governo dos Administradores do Executivo     </a:t>
            </a:r>
          </a:p>
          <a:p>
            <a:r>
              <a:rPr lang="pt-BR" sz="4400" b="1" dirty="0">
                <a:solidFill>
                  <a:srgbClr val="FFC000"/>
                </a:solidFill>
              </a:rPr>
              <a:t> </a:t>
            </a:r>
            <a:r>
              <a:rPr lang="pt-BR" sz="4400" b="1" dirty="0" smtClean="0">
                <a:solidFill>
                  <a:srgbClr val="FFC000"/>
                </a:solidFill>
              </a:rPr>
              <a:t>  </a:t>
            </a:r>
            <a:r>
              <a:rPr lang="pt-BR" sz="4400" b="1" dirty="0" smtClean="0">
                <a:solidFill>
                  <a:srgbClr val="FFC000"/>
                </a:solidFill>
              </a:rPr>
              <a:t>Municipal correspondentes ao  </a:t>
            </a:r>
          </a:p>
          <a:p>
            <a:r>
              <a:rPr lang="pt-BR" sz="4400" b="1" dirty="0">
                <a:solidFill>
                  <a:srgbClr val="FFC000"/>
                </a:solidFill>
              </a:rPr>
              <a:t> </a:t>
            </a:r>
            <a:r>
              <a:rPr lang="pt-BR" sz="4400" b="1" dirty="0" smtClean="0">
                <a:solidFill>
                  <a:srgbClr val="FFC000"/>
                </a:solidFill>
              </a:rPr>
              <a:t>           </a:t>
            </a:r>
            <a:r>
              <a:rPr lang="pt-BR" sz="4400" b="1" dirty="0" smtClean="0">
                <a:solidFill>
                  <a:srgbClr val="FFC000"/>
                </a:solidFill>
              </a:rPr>
              <a:t>Exercício de 2017 </a:t>
            </a:r>
            <a:endParaRPr lang="pt-BR" sz="4400" b="1" dirty="0" smtClean="0">
              <a:solidFill>
                <a:srgbClr val="FFC000"/>
              </a:solidFill>
            </a:endParaRPr>
          </a:p>
          <a:p>
            <a:r>
              <a:rPr lang="pt-BR" sz="4400" b="1" dirty="0">
                <a:solidFill>
                  <a:srgbClr val="FFC000"/>
                </a:solidFill>
              </a:rPr>
              <a:t> </a:t>
            </a:r>
            <a:r>
              <a:rPr lang="pt-BR" sz="4400" b="1" dirty="0" smtClean="0">
                <a:solidFill>
                  <a:srgbClr val="FFC000"/>
                </a:solidFill>
              </a:rPr>
              <a:t>               </a:t>
            </a:r>
            <a:r>
              <a:rPr lang="pt-BR" sz="4400" b="1" dirty="0" smtClean="0">
                <a:solidFill>
                  <a:srgbClr val="FFC000"/>
                </a:solidFill>
              </a:rPr>
              <a:t> </a:t>
            </a:r>
            <a:endParaRPr lang="pt-BR" sz="6600" b="1" dirty="0">
              <a:solidFill>
                <a:srgbClr val="FFC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4005064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           </a:t>
            </a:r>
            <a:r>
              <a:rPr lang="pt-BR" sz="4800" b="1" dirty="0" smtClean="0"/>
              <a:t>  </a:t>
            </a:r>
            <a:endParaRPr lang="pt-BR" sz="4800" b="1" dirty="0"/>
          </a:p>
        </p:txBody>
      </p:sp>
    </p:spTree>
    <p:extLst>
      <p:ext uri="{BB962C8B-B14F-4D97-AF65-F5344CB8AC3E}">
        <p14:creationId xmlns:p14="http://schemas.microsoft.com/office/powerpoint/2010/main" val="178278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</TotalTime>
  <Words>24</Words>
  <Application>Microsoft Office PowerPoint</Application>
  <PresentationFormat>Apresentação na tela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Adjacência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INFO</dc:creator>
  <cp:lastModifiedBy>INFO</cp:lastModifiedBy>
  <cp:revision>4</cp:revision>
  <dcterms:created xsi:type="dcterms:W3CDTF">2020-10-16T12:46:50Z</dcterms:created>
  <dcterms:modified xsi:type="dcterms:W3CDTF">2020-10-22T14:10:02Z</dcterms:modified>
</cp:coreProperties>
</file>