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9" r:id="rId3"/>
    <p:sldId id="260" r:id="rId4"/>
    <p:sldId id="257" r:id="rId5"/>
    <p:sldId id="262" r:id="rId6"/>
    <p:sldId id="261" r:id="rId7"/>
    <p:sldId id="258" r:id="rId8"/>
    <p:sldId id="256" r:id="rId9"/>
    <p:sldId id="263" r:id="rId10"/>
    <p:sldId id="264" r:id="rId11"/>
    <p:sldId id="265" r:id="rId12"/>
    <p:sldId id="266" r:id="rId13"/>
    <p:sldId id="267" r:id="rId14"/>
    <p:sldId id="268" r:id="rId15"/>
    <p:sldId id="270" r:id="rId1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04" y="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BC0E-0231-4290-97BE-2CC3AB117B3C}" type="datetimeFigureOut">
              <a:rPr lang="pt-BR" smtClean="0"/>
              <a:t>09/05/2018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002F6-BD5B-4D89-BACE-02D78645D5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559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BC0E-0231-4290-97BE-2CC3AB117B3C}" type="datetimeFigureOut">
              <a:rPr lang="pt-BR" smtClean="0"/>
              <a:t>09/05/2018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002F6-BD5B-4D89-BACE-02D78645D5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597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BC0E-0231-4290-97BE-2CC3AB117B3C}" type="datetimeFigureOut">
              <a:rPr lang="pt-BR" smtClean="0"/>
              <a:t>09/05/2018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002F6-BD5B-4D89-BACE-02D78645D5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3230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BC0E-0231-4290-97BE-2CC3AB117B3C}" type="datetimeFigureOut">
              <a:rPr lang="pt-BR" smtClean="0"/>
              <a:t>09/05/2018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002F6-BD5B-4D89-BACE-02D78645D5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93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BC0E-0231-4290-97BE-2CC3AB117B3C}" type="datetimeFigureOut">
              <a:rPr lang="pt-BR" smtClean="0"/>
              <a:t>09/05/2018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002F6-BD5B-4D89-BACE-02D78645D5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7987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BC0E-0231-4290-97BE-2CC3AB117B3C}" type="datetimeFigureOut">
              <a:rPr lang="pt-BR" smtClean="0"/>
              <a:t>09/05/2018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002F6-BD5B-4D89-BACE-02D78645D5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3853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BC0E-0231-4290-97BE-2CC3AB117B3C}" type="datetimeFigureOut">
              <a:rPr lang="pt-BR" smtClean="0"/>
              <a:t>09/05/2018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002F6-BD5B-4D89-BACE-02D78645D5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51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BC0E-0231-4290-97BE-2CC3AB117B3C}" type="datetimeFigureOut">
              <a:rPr lang="pt-BR" smtClean="0"/>
              <a:t>09/05/2018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002F6-BD5B-4D89-BACE-02D78645D5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6999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BC0E-0231-4290-97BE-2CC3AB117B3C}" type="datetimeFigureOut">
              <a:rPr lang="pt-BR" smtClean="0"/>
              <a:t>09/05/2018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002F6-BD5B-4D89-BACE-02D78645D5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8430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BC0E-0231-4290-97BE-2CC3AB117B3C}" type="datetimeFigureOut">
              <a:rPr lang="pt-BR" smtClean="0"/>
              <a:t>09/05/2018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002F6-BD5B-4D89-BACE-02D78645D5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3263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BC0E-0231-4290-97BE-2CC3AB117B3C}" type="datetimeFigureOut">
              <a:rPr lang="pt-BR" smtClean="0"/>
              <a:t>09/05/2018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002F6-BD5B-4D89-BACE-02D78645D5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2869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3BC0E-0231-4290-97BE-2CC3AB117B3C}" type="datetimeFigureOut">
              <a:rPr lang="pt-BR" smtClean="0"/>
              <a:t>09/05/2018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002F6-BD5B-4D89-BACE-02D78645D5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986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755576" y="482"/>
            <a:ext cx="8064896" cy="7075862"/>
            <a:chOff x="755576" y="482"/>
            <a:chExt cx="8064896" cy="7075862"/>
          </a:xfrm>
        </p:grpSpPr>
        <p:pic>
          <p:nvPicPr>
            <p:cNvPr id="5" name="Picture 4" descr="Resultado de imagem para moldura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482"/>
              <a:ext cx="8064896" cy="7075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ixaDeTexto 2"/>
            <p:cNvSpPr txBox="1"/>
            <p:nvPr/>
          </p:nvSpPr>
          <p:spPr>
            <a:xfrm>
              <a:off x="3995936" y="116632"/>
              <a:ext cx="1698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Bodoni MT" panose="02070603080606020203" pitchFamily="18" charset="0"/>
                </a:rPr>
                <a:t>PADRE PHUL</a:t>
              </a:r>
              <a:endPara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" panose="02070603080606020203" pitchFamily="18" charset="0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7712" y="491873"/>
              <a:ext cx="6413483" cy="61054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aixaDeTexto 3"/>
            <p:cNvSpPr txBox="1"/>
            <p:nvPr/>
          </p:nvSpPr>
          <p:spPr>
            <a:xfrm>
              <a:off x="2012412" y="553751"/>
              <a:ext cx="26244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pt-BR" sz="3600" b="1" i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CÔNEGO PHUL </a:t>
              </a:r>
              <a:endParaRPr lang="pt-BR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401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52536" y="-264924"/>
            <a:ext cx="9577063" cy="7488832"/>
            <a:chOff x="-252536" y="-264924"/>
            <a:chExt cx="9577063" cy="7488832"/>
          </a:xfrm>
        </p:grpSpPr>
        <p:pic>
          <p:nvPicPr>
            <p:cNvPr id="2" name="Picture 4" descr="Resultado de imagem para moldura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91580" y="-1309040"/>
              <a:ext cx="7488832" cy="9577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ixaDeTexto 2"/>
            <p:cNvSpPr txBox="1"/>
            <p:nvPr/>
          </p:nvSpPr>
          <p:spPr>
            <a:xfrm>
              <a:off x="3995936" y="116632"/>
              <a:ext cx="1698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Bodoni MT" panose="02070603080606020203" pitchFamily="18" charset="0"/>
                </a:rPr>
                <a:t>PADRE PHUL</a:t>
              </a:r>
              <a:endPara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" panose="02070603080606020203" pitchFamily="18" charset="0"/>
              </a:endParaRPr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7" y="301298"/>
              <a:ext cx="8568952" cy="61520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CaixaDeTexto 4"/>
            <p:cNvSpPr txBox="1"/>
            <p:nvPr/>
          </p:nvSpPr>
          <p:spPr>
            <a:xfrm>
              <a:off x="755576" y="601524"/>
              <a:ext cx="15376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r>
                <a:rPr lang="pt-BR" sz="2800" b="1" i="1" dirty="0" smtClean="0">
                  <a:ln/>
                  <a:solidFill>
                    <a:schemeClr val="tx2">
                      <a:lumMod val="75000"/>
                    </a:schemeClr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1ª comunhão</a:t>
              </a:r>
              <a:endParaRPr lang="pt-BR" sz="2800" b="1" i="1" dirty="0">
                <a:ln/>
                <a:solidFill>
                  <a:schemeClr val="tx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7287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1298"/>
            <a:ext cx="8568953" cy="615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Resultado de imagem para moldura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1581" y="-1407790"/>
            <a:ext cx="7488832" cy="972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995936" y="116632"/>
            <a:ext cx="1698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" panose="02070603080606020203" pitchFamily="18" charset="0"/>
              </a:rPr>
              <a:t>PADRE PHUL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doni MT" panose="02070603080606020203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55576" y="601524"/>
            <a:ext cx="1362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OLARIA</a:t>
            </a:r>
            <a:endParaRPr lang="pt-BR" sz="3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48180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2771800" y="-309238"/>
            <a:ext cx="5832648" cy="7488832"/>
            <a:chOff x="2771800" y="-309238"/>
            <a:chExt cx="5832648" cy="7488832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010" y="451492"/>
              <a:ext cx="5112568" cy="5967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4" descr="Resultado de imagem para moldura 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943708" y="518854"/>
              <a:ext cx="7488832" cy="5832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ixaDeTexto 3"/>
            <p:cNvSpPr txBox="1"/>
            <p:nvPr/>
          </p:nvSpPr>
          <p:spPr>
            <a:xfrm>
              <a:off x="4838819" y="82160"/>
              <a:ext cx="1698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Bodoni MT" panose="02070603080606020203" pitchFamily="18" charset="0"/>
                </a:rPr>
                <a:t>PADRE PHUL</a:t>
              </a:r>
              <a:endPara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" panose="02070603080606020203" pitchFamily="18" charset="0"/>
              </a:endParaRPr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3347864" y="451492"/>
              <a:ext cx="15840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i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ABELHAS</a:t>
              </a:r>
              <a:endParaRPr lang="pt-B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213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554" y="323165"/>
            <a:ext cx="5108999" cy="629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Resultado de imagem para moldura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99691" y="518854"/>
            <a:ext cx="748883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17011" y="908720"/>
            <a:ext cx="1698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" panose="02070603080606020203" pitchFamily="18" charset="0"/>
              </a:rPr>
              <a:t>PADRE PHUL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doni MT" panose="02070603080606020203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34681" y="1854116"/>
            <a:ext cx="158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ABELHAS</a:t>
            </a:r>
            <a:endParaRPr lang="pt-BR" sz="3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0437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4066"/>
            <a:ext cx="4032448" cy="604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05489" y="485964"/>
            <a:ext cx="1698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" panose="02070603080606020203" pitchFamily="18" charset="0"/>
              </a:rPr>
              <a:t>PADRE PHUL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doni MT" panose="02070603080606020203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05489" y="2696830"/>
            <a:ext cx="1984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MANDIOCA</a:t>
            </a:r>
            <a:endParaRPr lang="pt-BR" sz="3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05433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4210408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71276"/>
            <a:ext cx="3943000" cy="617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95536" y="188640"/>
            <a:ext cx="1698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" panose="02070603080606020203" pitchFamily="18" charset="0"/>
              </a:rPr>
              <a:t>PADRE PHUL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doni MT" panose="02070603080606020203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555776" y="102768"/>
            <a:ext cx="1378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ANAIS 1</a:t>
            </a:r>
            <a:endParaRPr lang="pt-BR" sz="3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142080" y="50140"/>
            <a:ext cx="1378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ANAIS 2</a:t>
            </a:r>
            <a:endParaRPr lang="pt-BR" sz="3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73421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-234315" y="-243408"/>
            <a:ext cx="9577063" cy="7488832"/>
            <a:chOff x="-234315" y="-243408"/>
            <a:chExt cx="9577063" cy="7488832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32" y="501278"/>
              <a:ext cx="8676456" cy="6024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4" descr="Resultado de imagem para moldura 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09801" y="-1287524"/>
              <a:ext cx="7488832" cy="9577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ixaDeTexto 3"/>
            <p:cNvSpPr txBox="1"/>
            <p:nvPr/>
          </p:nvSpPr>
          <p:spPr>
            <a:xfrm>
              <a:off x="3995936" y="116632"/>
              <a:ext cx="1698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Bodoni MT" panose="02070603080606020203" pitchFamily="18" charset="0"/>
                </a:rPr>
                <a:t>PADRE PHUL</a:t>
              </a:r>
              <a:endPara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" panose="02070603080606020203" pitchFamily="18" charset="0"/>
              </a:endParaRP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755576" y="601524"/>
              <a:ext cx="24048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r>
                <a:rPr lang="pt-BR" sz="2800" b="1" i="1" dirty="0" smtClean="0">
                  <a:ln/>
                  <a:solidFill>
                    <a:schemeClr val="tx2">
                      <a:lumMod val="75000"/>
                    </a:schemeClr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CASA PAROQUIAL </a:t>
              </a:r>
              <a:endParaRPr lang="pt-BR" sz="2800" b="1" i="1" dirty="0">
                <a:ln/>
                <a:solidFill>
                  <a:schemeClr val="tx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325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-357014" y="-315415"/>
            <a:ext cx="9721081" cy="7488832"/>
            <a:chOff x="-357014" y="-315415"/>
            <a:chExt cx="9721081" cy="7488832"/>
          </a:xfrm>
        </p:grpSpPr>
        <p:pic>
          <p:nvPicPr>
            <p:cNvPr id="5" name="Picture 4" descr="Resultado de imagem para moldura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59111" y="-1431540"/>
              <a:ext cx="7488832" cy="9721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9" y="301298"/>
              <a:ext cx="8424936" cy="61520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CaixaDeTexto 2"/>
            <p:cNvSpPr txBox="1"/>
            <p:nvPr/>
          </p:nvSpPr>
          <p:spPr>
            <a:xfrm>
              <a:off x="3995936" y="116632"/>
              <a:ext cx="1698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Bodoni MT" panose="02070603080606020203" pitchFamily="18" charset="0"/>
                </a:rPr>
                <a:t>PADRE PHUL</a:t>
              </a:r>
              <a:endPara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" panose="02070603080606020203" pitchFamily="18" charset="0"/>
              </a:endParaRPr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755576" y="601524"/>
              <a:ext cx="12442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i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IGREJA</a:t>
              </a:r>
              <a:endParaRPr lang="pt-B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2070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-252536" y="-264924"/>
            <a:ext cx="9577063" cy="7488832"/>
            <a:chOff x="-252536" y="-264924"/>
            <a:chExt cx="9577063" cy="7488832"/>
          </a:xfrm>
        </p:grpSpPr>
        <p:pic>
          <p:nvPicPr>
            <p:cNvPr id="2" name="Picture 4" descr="Resultado de imagem para moldura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91580" y="-1309040"/>
              <a:ext cx="7488832" cy="9577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aixaDeTexto 4"/>
            <p:cNvSpPr txBox="1"/>
            <p:nvPr/>
          </p:nvSpPr>
          <p:spPr>
            <a:xfrm>
              <a:off x="3995936" y="116632"/>
              <a:ext cx="1698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Bodoni MT" panose="02070603080606020203" pitchFamily="18" charset="0"/>
                </a:rPr>
                <a:t>PADRE PHUL</a:t>
              </a:r>
              <a:endPara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" panose="02070603080606020203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7" y="301298"/>
              <a:ext cx="8568952" cy="61520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CaixaDeTexto 3"/>
            <p:cNvSpPr txBox="1"/>
            <p:nvPr/>
          </p:nvSpPr>
          <p:spPr>
            <a:xfrm>
              <a:off x="755576" y="601524"/>
              <a:ext cx="15376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r>
                <a:rPr lang="pt-BR" sz="2800" b="1" i="1" dirty="0" smtClean="0">
                  <a:ln/>
                  <a:solidFill>
                    <a:schemeClr val="tx2">
                      <a:lumMod val="75000"/>
                    </a:schemeClr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1ª comunhão</a:t>
              </a:r>
              <a:endParaRPr lang="pt-BR" sz="2800" b="1" i="1" dirty="0">
                <a:ln/>
                <a:solidFill>
                  <a:schemeClr val="tx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6458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2" y="485964"/>
            <a:ext cx="8604448" cy="5945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Resultado de imagem para moldura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1580" y="-1309040"/>
            <a:ext cx="7488832" cy="957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55576" y="601524"/>
            <a:ext cx="2550698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t-BR" sz="28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OBRAS DO GINÁSIO</a:t>
            </a:r>
            <a:endParaRPr lang="pt-BR" sz="2800" b="1" i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995936" y="116632"/>
            <a:ext cx="1698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" panose="02070603080606020203" pitchFamily="18" charset="0"/>
              </a:rPr>
              <a:t>PADRE PHUL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298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252536" y="-264924"/>
            <a:ext cx="9577063" cy="7488832"/>
            <a:chOff x="-252536" y="-264924"/>
            <a:chExt cx="9577063" cy="748883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5" y="507178"/>
              <a:ext cx="8496945" cy="587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4" descr="Resultado de imagem para moldura 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91580" y="-1309040"/>
              <a:ext cx="7488832" cy="9577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ixaDeTexto 2"/>
            <p:cNvSpPr txBox="1"/>
            <p:nvPr/>
          </p:nvSpPr>
          <p:spPr>
            <a:xfrm>
              <a:off x="3995936" y="116632"/>
              <a:ext cx="1698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Bodoni MT" panose="02070603080606020203" pitchFamily="18" charset="0"/>
                </a:rPr>
                <a:t>PADRE PHUL</a:t>
              </a:r>
              <a:endPara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" panose="02070603080606020203" pitchFamily="18" charset="0"/>
              </a:endParaRPr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755576" y="601524"/>
              <a:ext cx="28312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r>
                <a:rPr lang="pt-BR" sz="2800" b="1" i="1" cap="all" dirty="0" smtClean="0">
                  <a:ln/>
                  <a:solidFill>
                    <a:schemeClr val="accent1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GINÁSIO CONCLUÍDO</a:t>
              </a:r>
              <a:endParaRPr lang="pt-BR" sz="28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8460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-252535" y="-219954"/>
            <a:ext cx="9721081" cy="7488832"/>
            <a:chOff x="-252535" y="-219954"/>
            <a:chExt cx="9721081" cy="748883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548680"/>
              <a:ext cx="8640960" cy="5949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4" descr="Resultado de imagem para moldura 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63590" y="-1336079"/>
              <a:ext cx="7488832" cy="9721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ixaDeTexto 3"/>
            <p:cNvSpPr txBox="1"/>
            <p:nvPr/>
          </p:nvSpPr>
          <p:spPr>
            <a:xfrm>
              <a:off x="3995936" y="116632"/>
              <a:ext cx="1698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Bodoni MT" panose="02070603080606020203" pitchFamily="18" charset="0"/>
                </a:rPr>
                <a:t>PADRE PHUL</a:t>
              </a:r>
              <a:endPara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" panose="02070603080606020203" pitchFamily="18" charset="0"/>
              </a:endParaRPr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755576" y="601524"/>
              <a:ext cx="28328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i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Formatura  Ginásio </a:t>
              </a:r>
              <a:endParaRPr lang="pt-B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9121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-252536" y="-264924"/>
            <a:ext cx="9577063" cy="7488832"/>
            <a:chOff x="-252536" y="-264924"/>
            <a:chExt cx="9577063" cy="7488832"/>
          </a:xfrm>
        </p:grpSpPr>
        <p:pic>
          <p:nvPicPr>
            <p:cNvPr id="1028" name="Picture 4" descr="Resultado de imagem para moldura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91580" y="-1309040"/>
              <a:ext cx="7488832" cy="9577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513" y="413956"/>
              <a:ext cx="8324849" cy="58953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aixaDeTexto 3"/>
            <p:cNvSpPr txBox="1"/>
            <p:nvPr/>
          </p:nvSpPr>
          <p:spPr>
            <a:xfrm>
              <a:off x="755576" y="601524"/>
              <a:ext cx="2541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r>
                <a:rPr lang="pt-BR" sz="2800" b="1" i="1" dirty="0" smtClean="0">
                  <a:ln/>
                  <a:solidFill>
                    <a:schemeClr val="tx2">
                      <a:lumMod val="75000"/>
                    </a:schemeClr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BENÇÃO DA PONTE</a:t>
              </a:r>
              <a:endParaRPr lang="pt-BR" sz="2800" b="1" i="1" dirty="0">
                <a:ln/>
                <a:solidFill>
                  <a:schemeClr val="tx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3995936" y="116632"/>
              <a:ext cx="1698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Bodoni MT" panose="02070603080606020203" pitchFamily="18" charset="0"/>
                </a:rPr>
                <a:t>PADRE PHUL</a:t>
              </a:r>
              <a:endPara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" panose="020706030806060202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205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252536" y="-264924"/>
            <a:ext cx="9577063" cy="7488832"/>
            <a:chOff x="-252536" y="-264924"/>
            <a:chExt cx="9577063" cy="7488832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493604"/>
              <a:ext cx="8136904" cy="59597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4" descr="Resultado de imagem para moldura 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91580" y="-1309040"/>
              <a:ext cx="7488832" cy="9577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ixaDeTexto 2"/>
            <p:cNvSpPr txBox="1"/>
            <p:nvPr/>
          </p:nvSpPr>
          <p:spPr>
            <a:xfrm>
              <a:off x="3995936" y="116632"/>
              <a:ext cx="1698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Bodoni MT" panose="02070603080606020203" pitchFamily="18" charset="0"/>
                </a:rPr>
                <a:t>PADRE PHUL</a:t>
              </a:r>
              <a:endPara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" panose="02070603080606020203" pitchFamily="18" charset="0"/>
              </a:endParaRPr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755576" y="601524"/>
              <a:ext cx="11721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i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OLARIA </a:t>
              </a:r>
              <a:endParaRPr lang="pt-BR" sz="2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18946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58</Words>
  <Application>Microsoft Office PowerPoint</Application>
  <PresentationFormat>Apresentação na tela (4:3)</PresentationFormat>
  <Paragraphs>31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Usuario</cp:lastModifiedBy>
  <cp:revision>12</cp:revision>
  <dcterms:created xsi:type="dcterms:W3CDTF">2018-05-02T12:59:39Z</dcterms:created>
  <dcterms:modified xsi:type="dcterms:W3CDTF">2018-05-09T17:37:23Z</dcterms:modified>
</cp:coreProperties>
</file>